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65" r:id="rId5"/>
    <p:sldId id="259" r:id="rId6"/>
    <p:sldId id="266" r:id="rId7"/>
    <p:sldId id="268" r:id="rId8"/>
    <p:sldId id="260" r:id="rId9"/>
    <p:sldId id="261" r:id="rId10"/>
    <p:sldId id="262" r:id="rId11"/>
    <p:sldId id="263" r:id="rId12"/>
    <p:sldId id="267" r:id="rId13"/>
    <p:sldId id="264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1E0A-3CEF-44E1-B2B3-4A1DDEF311D2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7FCE8-8A36-4162-B797-D73BB14C95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F168C-DD64-4BFD-B31D-A2767B670778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23F8B-E663-485C-AA9D-F353AF6D85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b="1" dirty="0" smtClean="0"/>
              <a:t>Тиждень здоров</a:t>
            </a:r>
            <a:r>
              <a:rPr lang="en-US" b="1" dirty="0" smtClean="0"/>
              <a:t>’</a:t>
            </a:r>
            <a:r>
              <a:rPr lang="uk-UA" b="1" dirty="0" smtClean="0"/>
              <a:t>я в Боб</a:t>
            </a:r>
            <a:r>
              <a:rPr lang="en-US" b="1" dirty="0" smtClean="0"/>
              <a:t>’</a:t>
            </a:r>
            <a:r>
              <a:rPr lang="uk-UA" b="1" dirty="0" err="1" smtClean="0"/>
              <a:t>ятинському</a:t>
            </a:r>
            <a:r>
              <a:rPr lang="uk-UA" b="1" dirty="0" smtClean="0"/>
              <a:t> НВК “ЗШ</a:t>
            </a:r>
            <a:r>
              <a:rPr lang="uk-UA" b="1" baseline="0" dirty="0" smtClean="0"/>
              <a:t> </a:t>
            </a:r>
            <a:r>
              <a:rPr lang="en-US" b="1" i="1" baseline="0" dirty="0" smtClean="0"/>
              <a:t>I- II </a:t>
            </a:r>
            <a:r>
              <a:rPr lang="uk-UA" b="1" i="1" baseline="0" dirty="0" smtClean="0"/>
              <a:t>ст. – дитячий </a:t>
            </a:r>
            <a:r>
              <a:rPr lang="uk-UA" b="1" i="1" baseline="0" dirty="0" err="1" smtClean="0"/>
              <a:t>садок”</a:t>
            </a:r>
            <a:r>
              <a:rPr lang="uk-UA" b="1" i="1" baseline="0" dirty="0" smtClean="0"/>
              <a:t>  під девізом</a:t>
            </a:r>
          </a:p>
          <a:p>
            <a:r>
              <a:rPr lang="uk-UA" b="1" i="1" dirty="0" err="1" smtClean="0"/>
              <a:t>“”</a:t>
            </a:r>
            <a:r>
              <a:rPr lang="uk-UA" b="1" i="0" dirty="0" err="1" smtClean="0"/>
              <a:t>Здоровим</a:t>
            </a:r>
            <a:r>
              <a:rPr lang="uk-UA" b="1" i="0" baseline="0" dirty="0" smtClean="0"/>
              <a:t> будеш – все </a:t>
            </a:r>
            <a:r>
              <a:rPr lang="uk-UA" b="1" i="0" baseline="0" dirty="0" err="1" smtClean="0"/>
              <a:t>збудуєш”</a:t>
            </a:r>
            <a:endParaRPr lang="uk-UA" b="1" i="0" baseline="0" dirty="0" smtClean="0"/>
          </a:p>
          <a:p>
            <a:endParaRPr lang="ru-RU" b="1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23F8B-E663-485C-AA9D-F353AF6D85C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E010FFC-124A-4573-A10B-14DBE9803926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66E3D12-FAD0-4EF8-9925-1D4858AFF0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10FFC-124A-4573-A10B-14DBE9803926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3D12-FAD0-4EF8-9925-1D4858AFF0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10FFC-124A-4573-A10B-14DBE9803926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3D12-FAD0-4EF8-9925-1D4858AFF0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E010FFC-124A-4573-A10B-14DBE9803926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66E3D12-FAD0-4EF8-9925-1D4858AFF0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E010FFC-124A-4573-A10B-14DBE9803926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66E3D12-FAD0-4EF8-9925-1D4858AFF0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10FFC-124A-4573-A10B-14DBE9803926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3D12-FAD0-4EF8-9925-1D4858AFF0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10FFC-124A-4573-A10B-14DBE9803926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3D12-FAD0-4EF8-9925-1D4858AFF0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E010FFC-124A-4573-A10B-14DBE9803926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66E3D12-FAD0-4EF8-9925-1D4858AFF0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10FFC-124A-4573-A10B-14DBE9803926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3D12-FAD0-4EF8-9925-1D4858AFF0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E010FFC-124A-4573-A10B-14DBE9803926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66E3D12-FAD0-4EF8-9925-1D4858AFF0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E010FFC-124A-4573-A10B-14DBE9803926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66E3D12-FAD0-4EF8-9925-1D4858AFF0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E010FFC-124A-4573-A10B-14DBE9803926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66E3D12-FAD0-4EF8-9925-1D4858AFF0A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dissolve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720" y="642918"/>
            <a:ext cx="81439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/>
              <a:t>Тиждень здоров</a:t>
            </a:r>
            <a:r>
              <a:rPr lang="en-US" sz="3200" b="1" dirty="0" smtClean="0"/>
              <a:t>’</a:t>
            </a:r>
            <a:r>
              <a:rPr lang="uk-UA" sz="3200" b="1" dirty="0" smtClean="0"/>
              <a:t>я в Боб</a:t>
            </a:r>
            <a:r>
              <a:rPr lang="en-US" sz="3200" b="1" dirty="0" smtClean="0"/>
              <a:t>’</a:t>
            </a:r>
            <a:r>
              <a:rPr lang="uk-UA" sz="3200" b="1" dirty="0" smtClean="0"/>
              <a:t> </a:t>
            </a:r>
            <a:r>
              <a:rPr lang="uk-UA" sz="3200" b="1" dirty="0" err="1" smtClean="0"/>
              <a:t>ятинському</a:t>
            </a:r>
            <a:r>
              <a:rPr lang="uk-UA" sz="3200" b="1" dirty="0" smtClean="0"/>
              <a:t> НВК “ЗШ</a:t>
            </a:r>
            <a:r>
              <a:rPr lang="uk-UA" sz="3200" b="1" baseline="0" dirty="0" smtClean="0"/>
              <a:t> </a:t>
            </a:r>
            <a:r>
              <a:rPr lang="en-US" sz="3200" b="1" i="1" baseline="0" dirty="0" smtClean="0"/>
              <a:t>I- II </a:t>
            </a:r>
            <a:r>
              <a:rPr lang="uk-UA" sz="3200" b="1" i="1" baseline="0" dirty="0" smtClean="0"/>
              <a:t>ст. – дитячий садок ”  під </a:t>
            </a:r>
            <a:r>
              <a:rPr lang="uk-UA" sz="3200" b="1" i="1" baseline="0" dirty="0" smtClean="0"/>
              <a:t>девізом</a:t>
            </a:r>
            <a:endParaRPr lang="uk-UA" sz="3200" b="1" i="1" baseline="0" dirty="0" smtClean="0"/>
          </a:p>
          <a:p>
            <a:pPr algn="ctr"/>
            <a:r>
              <a:rPr lang="uk-UA" sz="4000" b="1" i="1" dirty="0" smtClean="0">
                <a:solidFill>
                  <a:srgbClr val="FF0000"/>
                </a:solidFill>
              </a:rPr>
              <a:t>“ </a:t>
            </a:r>
            <a:r>
              <a:rPr lang="uk-UA" sz="4000" b="1" i="0" dirty="0" smtClean="0">
                <a:solidFill>
                  <a:srgbClr val="FF0000"/>
                </a:solidFill>
              </a:rPr>
              <a:t>Здоровим</a:t>
            </a:r>
            <a:r>
              <a:rPr lang="uk-UA" sz="4000" b="1" i="0" baseline="0" dirty="0" smtClean="0">
                <a:solidFill>
                  <a:srgbClr val="FF0000"/>
                </a:solidFill>
              </a:rPr>
              <a:t> будеш – все збудуєш ”</a:t>
            </a:r>
          </a:p>
        </p:txBody>
      </p:sp>
      <p:pic>
        <p:nvPicPr>
          <p:cNvPr id="3" name="Рисунок 2" descr="23188_5a0acac87ff1e8be1f92ec31cfc9107d.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3500438"/>
            <a:ext cx="7023807" cy="3167065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6286512" y="274320"/>
            <a:ext cx="2500330" cy="4983480"/>
          </a:xfrm>
        </p:spPr>
        <p:txBody>
          <a:bodyPr>
            <a:normAutofit/>
          </a:bodyPr>
          <a:lstStyle/>
          <a:p>
            <a:r>
              <a:rPr lang="uk-UA" sz="2400" b="1" dirty="0" smtClean="0"/>
              <a:t>Ти любиш бігати, стрибати.</a:t>
            </a:r>
          </a:p>
          <a:p>
            <a:r>
              <a:rPr lang="uk-UA" sz="2400" b="1" dirty="0" smtClean="0"/>
              <a:t>Грати тугим м</a:t>
            </a:r>
            <a:r>
              <a:rPr lang="en-US" sz="2400" b="1" dirty="0" smtClean="0"/>
              <a:t>’ </a:t>
            </a:r>
            <a:r>
              <a:rPr lang="uk-UA" sz="2400" b="1" dirty="0" err="1" smtClean="0"/>
              <a:t>ячем</a:t>
            </a:r>
            <a:r>
              <a:rPr lang="uk-UA" sz="2400" b="1" dirty="0" smtClean="0"/>
              <a:t> .</a:t>
            </a:r>
          </a:p>
          <a:p>
            <a:r>
              <a:rPr lang="uk-UA" sz="2400" b="1" dirty="0" smtClean="0"/>
              <a:t>Ти виростеш здоровим! Ти будеш силачем!</a:t>
            </a:r>
            <a:endParaRPr lang="ru-RU" sz="2400" b="1" dirty="0"/>
          </a:p>
        </p:txBody>
      </p:sp>
      <p:pic>
        <p:nvPicPr>
          <p:cNvPr id="7" name="Содержимое 6" descr="DSC0735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68606" y="214290"/>
            <a:ext cx="2952771" cy="2286015"/>
          </a:xfrm>
        </p:spPr>
      </p:pic>
      <p:pic>
        <p:nvPicPr>
          <p:cNvPr id="8" name="Рисунок 7" descr="DSC073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14290"/>
            <a:ext cx="2809927" cy="2286016"/>
          </a:xfrm>
          <a:prstGeom prst="rect">
            <a:avLst/>
          </a:prstGeom>
        </p:spPr>
      </p:pic>
      <p:pic>
        <p:nvPicPr>
          <p:cNvPr id="9" name="Рисунок 8" descr="DSC073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2571744"/>
            <a:ext cx="5429255" cy="4071942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28596" y="214290"/>
            <a:ext cx="8001056" cy="1643074"/>
          </a:xfrm>
        </p:spPr>
        <p:txBody>
          <a:bodyPr>
            <a:noAutofit/>
          </a:bodyPr>
          <a:lstStyle/>
          <a:p>
            <a:pPr lvl="2" algn="ctr"/>
            <a:r>
              <a:rPr lang="uk-UA" sz="2800" dirty="0" smtClean="0"/>
              <a:t>Хто здоровий той сміється. Все йому в житті вдається .</a:t>
            </a:r>
            <a:br>
              <a:rPr lang="uk-UA" sz="2800" dirty="0" smtClean="0"/>
            </a:br>
            <a:r>
              <a:rPr lang="uk-UA" sz="2800" dirty="0" smtClean="0"/>
              <a:t>Це ж чудово для дитини!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13" name="Рисунок 12" descr="DSC073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452474" y="2047835"/>
            <a:ext cx="5334037" cy="4000528"/>
          </a:xfrm>
          <a:prstGeom prst="rect">
            <a:avLst/>
          </a:prstGeom>
        </p:spPr>
      </p:pic>
      <p:pic>
        <p:nvPicPr>
          <p:cNvPr id="17" name="Содержимое 16" descr="DSC07333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3821901" y="2107397"/>
            <a:ext cx="5286412" cy="3929090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738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1999" y="421472"/>
            <a:ext cx="4010035" cy="3007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SC073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1384" y="3714752"/>
            <a:ext cx="4245426" cy="2928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SC073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786190"/>
            <a:ext cx="3905246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073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57158" y="571483"/>
            <a:ext cx="3500461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696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42852"/>
            <a:ext cx="4095779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69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4143372" cy="2964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069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536132"/>
            <a:ext cx="4143404" cy="310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069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500438"/>
            <a:ext cx="3929090" cy="3161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P414046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2214554"/>
            <a:ext cx="3232803" cy="24288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73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7686" y="357166"/>
            <a:ext cx="4310061" cy="3232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73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513838" y="1371037"/>
            <a:ext cx="5500725" cy="40444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DSC073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3786190"/>
            <a:ext cx="4119559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429684" cy="1500174"/>
          </a:xfrm>
        </p:spPr>
        <p:txBody>
          <a:bodyPr>
            <a:normAutofit/>
          </a:bodyPr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Від життєрадісності, </a:t>
            </a:r>
            <a:r>
              <a:rPr lang="uk-UA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бодьорості</a:t>
            </a:r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дітей залежить їхнє духовне життя, світогляд, розумовий розвиток, міцність знань, віра в свої сили ”</a:t>
            </a:r>
            <a:b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В.Сухомлинський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DSC0459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500174"/>
            <a:ext cx="6926795" cy="5195096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358246" cy="1285884"/>
          </a:xfrm>
        </p:spPr>
        <p:txBody>
          <a:bodyPr>
            <a:normAutofit/>
          </a:bodyPr>
          <a:lstStyle/>
          <a:p>
            <a:pPr algn="just"/>
            <a:r>
              <a:rPr lang="uk-UA" sz="2400" b="1" dirty="0" smtClean="0">
                <a:solidFill>
                  <a:schemeClr val="tx1"/>
                </a:solidFill>
              </a:rPr>
              <a:t>“ Ми веселі дошкільнята , щоб здоровими зростати , треба весело нам грати , фізкультуру поважати ”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DSC0397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500174"/>
            <a:ext cx="8143932" cy="5143536"/>
          </a:xfrm>
        </p:spPr>
      </p:pic>
    </p:spTree>
  </p:cSld>
  <p:clrMapOvr>
    <a:masterClrMapping/>
  </p:clrMapOvr>
  <p:transition spd="med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397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4000528" cy="3000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SC039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214290"/>
            <a:ext cx="4286248" cy="3000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039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500438"/>
            <a:ext cx="4071966" cy="3143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039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3500438"/>
            <a:ext cx="4238686" cy="31790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7467600" cy="928694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По порядку стройся в ряд!</a:t>
            </a:r>
            <a:br>
              <a:rPr lang="uk-UA" sz="3200" b="1" dirty="0" smtClean="0">
                <a:solidFill>
                  <a:srgbClr val="FF0000"/>
                </a:solidFill>
              </a:rPr>
            </a:br>
            <a:r>
              <a:rPr lang="uk-UA" sz="3200" b="1" dirty="0" smtClean="0">
                <a:solidFill>
                  <a:srgbClr val="FF0000"/>
                </a:solidFill>
              </a:rPr>
              <a:t>На зарядку всі підряд!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DSC04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857628"/>
            <a:ext cx="3714776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DSC041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786190"/>
            <a:ext cx="3714776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Содержимое 7" descr="DSC06876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2357422" y="1214422"/>
            <a:ext cx="4071966" cy="29882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SC0414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43438" y="285728"/>
            <a:ext cx="3962411" cy="29718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DSC069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429000"/>
            <a:ext cx="4214842" cy="31611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DSC069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7166"/>
            <a:ext cx="4000528" cy="3000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 descr="DSC069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786190"/>
            <a:ext cx="3714744" cy="27860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93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3962411" cy="29718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49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357562"/>
            <a:ext cx="3871267" cy="31454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49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85727"/>
            <a:ext cx="4048121" cy="30360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 descr="P51505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357562"/>
            <a:ext cx="3887789" cy="30511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b="1" dirty="0" err="1" smtClean="0">
                <a:solidFill>
                  <a:schemeClr val="tx1"/>
                </a:solidFill>
              </a:rPr>
              <a:t>Миєм</a:t>
            </a:r>
            <a:r>
              <a:rPr lang="uk-UA" sz="2800" b="1" dirty="0" smtClean="0">
                <a:solidFill>
                  <a:schemeClr val="tx1"/>
                </a:solidFill>
              </a:rPr>
              <a:t> ручки , зубки, личко – це корисна добра звичка . Чистота і рух несуть нам здоров</a:t>
            </a:r>
            <a:r>
              <a:rPr lang="en-US" sz="2800" b="1" dirty="0" smtClean="0">
                <a:solidFill>
                  <a:schemeClr val="tx1"/>
                </a:solidFill>
              </a:rPr>
              <a:t>’</a:t>
            </a:r>
            <a:r>
              <a:rPr lang="uk-UA" sz="2800" b="1" dirty="0" smtClean="0">
                <a:solidFill>
                  <a:schemeClr val="tx1"/>
                </a:solidFill>
              </a:rPr>
              <a:t>я і красу.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DSC0713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86764" y="1899261"/>
            <a:ext cx="3652127" cy="269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DSC07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618715" y="1739343"/>
            <a:ext cx="3653479" cy="2889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P41404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3143248"/>
            <a:ext cx="4286280" cy="34940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Хто здоровий добре їсть, той нормальний має зріст. Хто ж у справах вибирає, той здоров </a:t>
            </a:r>
            <a:r>
              <a:rPr lang="en-US" sz="2400" b="1" dirty="0" smtClean="0">
                <a:solidFill>
                  <a:srgbClr val="FF0000"/>
                </a:solidFill>
              </a:rPr>
              <a:t>’</a:t>
            </a:r>
            <a:r>
              <a:rPr lang="uk-UA" sz="2400" b="1" dirty="0" smtClean="0">
                <a:solidFill>
                  <a:srgbClr val="FF0000"/>
                </a:solidFill>
              </a:rPr>
              <a:t> </a:t>
            </a:r>
            <a:r>
              <a:rPr lang="uk-UA" sz="2400" b="1" dirty="0" err="1" smtClean="0">
                <a:solidFill>
                  <a:srgbClr val="FF0000"/>
                </a:solidFill>
              </a:rPr>
              <a:t>ячка</a:t>
            </a:r>
            <a:r>
              <a:rPr lang="uk-UA" sz="2400" b="1" dirty="0" smtClean="0">
                <a:solidFill>
                  <a:srgbClr val="FF0000"/>
                </a:solidFill>
              </a:rPr>
              <a:t> не має.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DSC0737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000496" y="1500174"/>
            <a:ext cx="4643118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73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13658" y="2109085"/>
            <a:ext cx="4587087" cy="3440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336</TotalTime>
  <Words>181</Words>
  <Application>Microsoft Office PowerPoint</Application>
  <PresentationFormat>Экран (4:3)</PresentationFormat>
  <Paragraphs>14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Эркер</vt:lpstr>
      <vt:lpstr>Слайд 1</vt:lpstr>
      <vt:lpstr>“ Від життєрадісності, бодьорості дітей залежить їхнє духовне життя, світогляд, розумовий розвиток, міцність знань, віра в свої сили ”                                                                      В.Сухомлинський</vt:lpstr>
      <vt:lpstr>“ Ми веселі дошкільнята , щоб здоровими зростати , треба весело нам грати , фізкультуру поважати ”</vt:lpstr>
      <vt:lpstr>Слайд 4</vt:lpstr>
      <vt:lpstr>По порядку стройся в ряд! На зарядку всі підряд!</vt:lpstr>
      <vt:lpstr>Слайд 6</vt:lpstr>
      <vt:lpstr>Слайд 7</vt:lpstr>
      <vt:lpstr>Миєм ручки , зубки, личко – це корисна добра звичка . Чистота і рух несуть нам здоров’я і красу.</vt:lpstr>
      <vt:lpstr>Хто здоровий добре їсть, той нормальний має зріст. Хто ж у справах вибирає, той здоров ’ ячка не має.</vt:lpstr>
      <vt:lpstr>Слайд 10</vt:lpstr>
      <vt:lpstr>Хто здоровий той сміється. Все йому в житті вдається . Це ж чудово для дитини! </vt:lpstr>
      <vt:lpstr>Слайд 12</vt:lpstr>
      <vt:lpstr>Слайд 13</vt:lpstr>
      <vt:lpstr>Слайд 14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Оля</dc:creator>
  <cp:lastModifiedBy>Оля</cp:lastModifiedBy>
  <cp:revision>20</cp:revision>
  <dcterms:created xsi:type="dcterms:W3CDTF">2017-05-19T04:49:13Z</dcterms:created>
  <dcterms:modified xsi:type="dcterms:W3CDTF">2017-05-21T17:37:15Z</dcterms:modified>
</cp:coreProperties>
</file>